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1" r:id="rId3"/>
    <p:sldId id="257" r:id="rId4"/>
    <p:sldId id="265" r:id="rId5"/>
    <p:sldId id="266"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14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8"/>
    <p:restoredTop sz="94694"/>
  </p:normalViewPr>
  <p:slideViewPr>
    <p:cSldViewPr snapToGrid="0">
      <p:cViewPr varScale="1">
        <p:scale>
          <a:sx n="121" d="100"/>
          <a:sy n="121" d="100"/>
        </p:scale>
        <p:origin x="704" y="176"/>
      </p:cViewPr>
      <p:guideLst/>
    </p:cSldViewPr>
  </p:slideViewPr>
  <p:notesTextViewPr>
    <p:cViewPr>
      <p:scale>
        <a:sx n="1" d="1"/>
        <a:sy n="1" d="1"/>
      </p:scale>
      <p:origin x="0" y="0"/>
    </p:cViewPr>
  </p:notesTextViewPr>
  <p:gridSpacing cx="1737361" cy="1737361"/>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5A1B54-A354-8150-7EDA-92DC056B2AC9}"/>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A89150-543B-A990-5B62-69A1A5E2544C}"/>
              </a:ext>
            </a:extLst>
          </p:cNvPr>
          <p:cNvSpPr/>
          <p:nvPr userDrawn="1"/>
        </p:nvSpPr>
        <p:spPr>
          <a:xfrm>
            <a:off x="178419" y="167268"/>
            <a:ext cx="11835161" cy="65129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4B1F65-3E9D-C636-09FA-52D0EBF0EBD8}"/>
              </a:ext>
            </a:extLst>
          </p:cNvPr>
          <p:cNvPicPr>
            <a:picLocks noChangeAspect="1"/>
          </p:cNvPicPr>
          <p:nvPr userDrawn="1"/>
        </p:nvPicPr>
        <p:blipFill>
          <a:blip r:embed="rId2"/>
          <a:srcRect/>
          <a:stretch/>
        </p:blipFill>
        <p:spPr>
          <a:xfrm>
            <a:off x="2812285" y="1495172"/>
            <a:ext cx="6042447" cy="3625468"/>
          </a:xfrm>
          <a:prstGeom prst="rect">
            <a:avLst/>
          </a:prstGeom>
        </p:spPr>
      </p:pic>
    </p:spTree>
    <p:extLst>
      <p:ext uri="{BB962C8B-B14F-4D97-AF65-F5344CB8AC3E}">
        <p14:creationId xmlns:p14="http://schemas.microsoft.com/office/powerpoint/2010/main" val="385940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CB6035-2A68-E0ED-68A7-7DE758F61AA9}"/>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uilding with columns at night&#10;&#10;Description automatically generated">
            <a:extLst>
              <a:ext uri="{FF2B5EF4-FFF2-40B4-BE49-F238E27FC236}">
                <a16:creationId xmlns:a16="http://schemas.microsoft.com/office/drawing/2014/main" id="{E6689AE8-96EA-49B6-DE6B-A95AB3A0FB3C}"/>
              </a:ext>
            </a:extLst>
          </p:cNvPr>
          <p:cNvPicPr>
            <a:picLocks noChangeAspect="1"/>
          </p:cNvPicPr>
          <p:nvPr userDrawn="1"/>
        </p:nvPicPr>
        <p:blipFill>
          <a:blip r:embed="rId2"/>
          <a:srcRect l="6759" t="20573" r="23865" b="10050"/>
          <a:stretch/>
        </p:blipFill>
        <p:spPr>
          <a:xfrm>
            <a:off x="2244180" y="163620"/>
            <a:ext cx="9769400" cy="6512933"/>
          </a:xfrm>
          <a:prstGeom prst="rect">
            <a:avLst/>
          </a:prstGeom>
        </p:spPr>
      </p:pic>
      <p:sp>
        <p:nvSpPr>
          <p:cNvPr id="4" name="Rectangle 3">
            <a:extLst>
              <a:ext uri="{FF2B5EF4-FFF2-40B4-BE49-F238E27FC236}">
                <a16:creationId xmlns:a16="http://schemas.microsoft.com/office/drawing/2014/main" id="{1866422A-8D1E-FF24-AABB-5E2988393134}"/>
              </a:ext>
            </a:extLst>
          </p:cNvPr>
          <p:cNvSpPr/>
          <p:nvPr userDrawn="1"/>
        </p:nvSpPr>
        <p:spPr>
          <a:xfrm>
            <a:off x="178419" y="167268"/>
            <a:ext cx="4555274" cy="65129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B9AB1671-F1A9-8EB8-6E5B-82FD7A71C83B}"/>
              </a:ext>
            </a:extLst>
          </p:cNvPr>
          <p:cNvSpPr/>
          <p:nvPr userDrawn="1"/>
        </p:nvSpPr>
        <p:spPr>
          <a:xfrm rot="5400000">
            <a:off x="2622254" y="2276502"/>
            <a:ext cx="6512934" cy="2294467"/>
          </a:xfrm>
          <a:prstGeom prst="triangle">
            <a:avLst>
              <a:gd name="adj" fmla="val 5051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C909B92-207E-EA2E-9483-D8669A2DF6A7}"/>
              </a:ext>
            </a:extLst>
          </p:cNvPr>
          <p:cNvPicPr>
            <a:picLocks noChangeAspect="1"/>
          </p:cNvPicPr>
          <p:nvPr userDrawn="1"/>
        </p:nvPicPr>
        <p:blipFill>
          <a:blip r:embed="rId3"/>
          <a:srcRect/>
          <a:stretch/>
        </p:blipFill>
        <p:spPr>
          <a:xfrm>
            <a:off x="768096" y="1958257"/>
            <a:ext cx="4782960" cy="2869776"/>
          </a:xfrm>
          <a:prstGeom prst="rect">
            <a:avLst/>
          </a:prstGeom>
        </p:spPr>
      </p:pic>
    </p:spTree>
    <p:extLst>
      <p:ext uri="{BB962C8B-B14F-4D97-AF65-F5344CB8AC3E}">
        <p14:creationId xmlns:p14="http://schemas.microsoft.com/office/powerpoint/2010/main" val="24061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27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F8F65-64A6-4104-FC1F-0E109BB8D4EB}"/>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2319E81-CF56-7DCC-C543-B7134ECC1AEC}"/>
              </a:ext>
            </a:extLst>
          </p:cNvPr>
          <p:cNvSpPr/>
          <p:nvPr userDrawn="1"/>
        </p:nvSpPr>
        <p:spPr>
          <a:xfrm>
            <a:off x="178419" y="167268"/>
            <a:ext cx="11835161" cy="6512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09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C3120D-4D84-1F6B-A944-785F5D95C80A}"/>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3BA1404-BC2E-0389-DFA5-43219D7B3BF0}"/>
              </a:ext>
            </a:extLst>
          </p:cNvPr>
          <p:cNvSpPr/>
          <p:nvPr userDrawn="1"/>
        </p:nvSpPr>
        <p:spPr>
          <a:xfrm>
            <a:off x="178419" y="167268"/>
            <a:ext cx="11835161" cy="65129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A31F37C-22B4-5BB4-C469-88636A94C813}"/>
              </a:ext>
            </a:extLst>
          </p:cNvPr>
          <p:cNvPicPr>
            <a:picLocks noChangeAspect="1"/>
          </p:cNvPicPr>
          <p:nvPr userDrawn="1"/>
        </p:nvPicPr>
        <p:blipFill>
          <a:blip r:embed="rId2"/>
          <a:srcRect/>
          <a:stretch/>
        </p:blipFill>
        <p:spPr>
          <a:xfrm>
            <a:off x="9844268" y="5433096"/>
            <a:ext cx="1852048" cy="1111229"/>
          </a:xfrm>
          <a:prstGeom prst="rect">
            <a:avLst/>
          </a:prstGeom>
        </p:spPr>
      </p:pic>
    </p:spTree>
    <p:extLst>
      <p:ext uri="{BB962C8B-B14F-4D97-AF65-F5344CB8AC3E}">
        <p14:creationId xmlns:p14="http://schemas.microsoft.com/office/powerpoint/2010/main" val="1412187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F2626B-3341-F18E-99DF-A5332AFDA73E}"/>
              </a:ext>
            </a:extLst>
          </p:cNvPr>
          <p:cNvSpPr/>
          <p:nvPr userDrawn="1"/>
        </p:nvSpPr>
        <p:spPr>
          <a:xfrm>
            <a:off x="0" y="0"/>
            <a:ext cx="12192000" cy="6858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EDF9BC-6528-59EA-EB25-D8DCDF3D2220}"/>
              </a:ext>
            </a:extLst>
          </p:cNvPr>
          <p:cNvSpPr/>
          <p:nvPr userDrawn="1"/>
        </p:nvSpPr>
        <p:spPr>
          <a:xfrm>
            <a:off x="178419" y="167268"/>
            <a:ext cx="11835161" cy="6512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67E290-D157-06AF-52CD-B66907039147}"/>
              </a:ext>
            </a:extLst>
          </p:cNvPr>
          <p:cNvSpPr/>
          <p:nvPr userDrawn="1"/>
        </p:nvSpPr>
        <p:spPr>
          <a:xfrm>
            <a:off x="-3954" y="865632"/>
            <a:ext cx="621792" cy="2438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lue text on a black background&#10;&#10;Description automatically generated">
            <a:extLst>
              <a:ext uri="{FF2B5EF4-FFF2-40B4-BE49-F238E27FC236}">
                <a16:creationId xmlns:a16="http://schemas.microsoft.com/office/drawing/2014/main" id="{BCC3950D-A175-4018-F067-45D1EDF99013}"/>
              </a:ext>
            </a:extLst>
          </p:cNvPr>
          <p:cNvPicPr>
            <a:picLocks noChangeAspect="1"/>
          </p:cNvPicPr>
          <p:nvPr userDrawn="1"/>
        </p:nvPicPr>
        <p:blipFill>
          <a:blip r:embed="rId7"/>
          <a:stretch>
            <a:fillRect/>
          </a:stretch>
        </p:blipFill>
        <p:spPr>
          <a:xfrm>
            <a:off x="10857460" y="6076778"/>
            <a:ext cx="830220" cy="498132"/>
          </a:xfrm>
          <a:prstGeom prst="rect">
            <a:avLst/>
          </a:prstGeom>
        </p:spPr>
      </p:pic>
    </p:spTree>
    <p:extLst>
      <p:ext uri="{BB962C8B-B14F-4D97-AF65-F5344CB8AC3E}">
        <p14:creationId xmlns:p14="http://schemas.microsoft.com/office/powerpoint/2010/main" val="1846014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8EF36-E06D-E344-31FA-6B05802AE5D2}"/>
            </a:ext>
          </a:extLst>
        </p:cNvPr>
        <p:cNvGrpSpPr/>
        <p:nvPr/>
      </p:nvGrpSpPr>
      <p:grpSpPr>
        <a:xfrm>
          <a:off x="0" y="0"/>
          <a:ext cx="0" cy="0"/>
          <a:chOff x="0" y="0"/>
          <a:chExt cx="0" cy="0"/>
        </a:xfrm>
      </p:grpSpPr>
    </p:spTree>
    <p:extLst>
      <p:ext uri="{BB962C8B-B14F-4D97-AF65-F5344CB8AC3E}">
        <p14:creationId xmlns:p14="http://schemas.microsoft.com/office/powerpoint/2010/main" val="199945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724D-5C87-8D43-47CE-A1225304D274}"/>
            </a:ext>
          </a:extLst>
        </p:cNvPr>
        <p:cNvGrpSpPr/>
        <p:nvPr/>
      </p:nvGrpSpPr>
      <p:grpSpPr>
        <a:xfrm>
          <a:off x="0" y="0"/>
          <a:ext cx="0" cy="0"/>
          <a:chOff x="0" y="0"/>
          <a:chExt cx="0" cy="0"/>
        </a:xfrm>
      </p:grpSpPr>
    </p:spTree>
    <p:extLst>
      <p:ext uri="{BB962C8B-B14F-4D97-AF65-F5344CB8AC3E}">
        <p14:creationId xmlns:p14="http://schemas.microsoft.com/office/powerpoint/2010/main" val="112067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AA8D6-4D82-8C1D-3F23-5EB04B42417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014780E-4997-DC01-1B9B-7768AC462D87}"/>
              </a:ext>
            </a:extLst>
          </p:cNvPr>
          <p:cNvSpPr txBox="1"/>
          <p:nvPr/>
        </p:nvSpPr>
        <p:spPr>
          <a:xfrm>
            <a:off x="797124" y="1501569"/>
            <a:ext cx="10493728" cy="1638910"/>
          </a:xfrm>
          <a:prstGeom prst="rect">
            <a:avLst/>
          </a:prstGeom>
          <a:noFill/>
        </p:spPr>
        <p:txBody>
          <a:bodyPr wrap="square" rtlCol="0">
            <a:spAutoFit/>
          </a:bodyPr>
          <a:lstStyle/>
          <a:p>
            <a:pPr>
              <a:spcAft>
                <a:spcPts val="300"/>
              </a:spcAft>
            </a:pPr>
            <a:r>
              <a:rPr lang="en-US" sz="1600" b="1" dirty="0">
                <a:latin typeface="Arial" panose="020B0604020202020204" pitchFamily="34" charset="0"/>
                <a:cs typeface="Arial" panose="020B0604020202020204" pitchFamily="34" charset="0"/>
              </a:rPr>
              <a:t>General Subhead</a:t>
            </a:r>
          </a:p>
          <a:p>
            <a:pPr>
              <a:lnSpc>
                <a:spcPct val="150000"/>
              </a:lnSpc>
              <a:spcAft>
                <a:spcPts val="600"/>
              </a:spcAft>
            </a:pPr>
            <a:r>
              <a:rPr lang="en-US" sz="1100" dirty="0">
                <a:solidFill>
                  <a:srgbClr val="414140"/>
                </a:solidFill>
                <a:latin typeface="Arial" panose="020B0604020202020204" pitchFamily="34" charset="0"/>
                <a:cs typeface="Arial" panose="020B0604020202020204" pitchFamily="34" charset="0"/>
              </a:rPr>
              <a:t>Insert copy here. This is dummy copy. This is the area where we’ll place text for presentations. Insert copy here. This is dummy copy. This is the area where we’ll place text for presentations. Insert copy here. This is dummy copy. This is the area where we’ll place text for presentations. Insert copy here. </a:t>
            </a:r>
          </a:p>
          <a:p>
            <a:pPr>
              <a:lnSpc>
                <a:spcPct val="150000"/>
              </a:lnSpc>
            </a:pPr>
            <a:r>
              <a:rPr lang="en-US" sz="1100" dirty="0">
                <a:solidFill>
                  <a:srgbClr val="414140"/>
                </a:solidFill>
                <a:latin typeface="Arial" panose="020B0604020202020204" pitchFamily="34" charset="0"/>
                <a:cs typeface="Arial" panose="020B0604020202020204" pitchFamily="34" charset="0"/>
              </a:rPr>
              <a:t>This is dummy copy. This is the area where we’ll place text for presentations. Insert copy here. This is dummy copy. This is the area where we’ll place text for presentations. Insert copy here. This is dummy copy. This is the area where we’ll place text for presentations.</a:t>
            </a:r>
          </a:p>
          <a:p>
            <a:endParaRPr lang="en-US" sz="1100" dirty="0">
              <a:solidFill>
                <a:srgbClr val="41414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3CE977F-73C9-D5C0-4EFC-F78185FA23EA}"/>
              </a:ext>
            </a:extLst>
          </p:cNvPr>
          <p:cNvSpPr txBox="1"/>
          <p:nvPr/>
        </p:nvSpPr>
        <p:spPr>
          <a:xfrm>
            <a:off x="797124" y="778002"/>
            <a:ext cx="6242998" cy="461665"/>
          </a:xfrm>
          <a:prstGeom prst="rect">
            <a:avLst/>
          </a:prstGeom>
          <a:noFill/>
        </p:spPr>
        <p:txBody>
          <a:bodyPr wrap="square" rtlCol="0">
            <a:spAutoFit/>
          </a:bodyPr>
          <a:lstStyle/>
          <a:p>
            <a:r>
              <a:rPr lang="en-US" sz="2400" b="1" dirty="0">
                <a:latin typeface="Arial Black" panose="020B0604020202020204" pitchFamily="34" charset="0"/>
                <a:cs typeface="Arial Black" panose="020B0604020202020204" pitchFamily="34" charset="0"/>
              </a:rPr>
              <a:t>Insert Header Text Here</a:t>
            </a:r>
          </a:p>
        </p:txBody>
      </p:sp>
    </p:spTree>
    <p:extLst>
      <p:ext uri="{BB962C8B-B14F-4D97-AF65-F5344CB8AC3E}">
        <p14:creationId xmlns:p14="http://schemas.microsoft.com/office/powerpoint/2010/main" val="388477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84038-2928-1109-7E32-3CFCEAD1B14C}"/>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4C5EB977-8D8C-0E6E-212F-2E7FAC4C95BA}"/>
              </a:ext>
            </a:extLst>
          </p:cNvPr>
          <p:cNvSpPr txBox="1"/>
          <p:nvPr/>
        </p:nvSpPr>
        <p:spPr>
          <a:xfrm>
            <a:off x="797124" y="778002"/>
            <a:ext cx="6242998" cy="461665"/>
          </a:xfrm>
          <a:prstGeom prst="rect">
            <a:avLst/>
          </a:prstGeom>
          <a:noFill/>
        </p:spPr>
        <p:txBody>
          <a:bodyPr wrap="square" rtlCol="0">
            <a:spAutoFit/>
          </a:bodyPr>
          <a:lstStyle/>
          <a:p>
            <a:r>
              <a:rPr lang="en-US" sz="2400" b="1" dirty="0">
                <a:latin typeface="Arial Black" panose="020B0604020202020204" pitchFamily="34" charset="0"/>
                <a:cs typeface="Arial Black" panose="020B0604020202020204" pitchFamily="34" charset="0"/>
              </a:rPr>
              <a:t>Insert Header Text Here</a:t>
            </a:r>
          </a:p>
        </p:txBody>
      </p:sp>
      <p:sp>
        <p:nvSpPr>
          <p:cNvPr id="14" name="TextBox 13">
            <a:extLst>
              <a:ext uri="{FF2B5EF4-FFF2-40B4-BE49-F238E27FC236}">
                <a16:creationId xmlns:a16="http://schemas.microsoft.com/office/drawing/2014/main" id="{B6E57CC4-8FF7-F4BD-6BE6-BD0C5381C579}"/>
              </a:ext>
            </a:extLst>
          </p:cNvPr>
          <p:cNvSpPr txBox="1"/>
          <p:nvPr/>
        </p:nvSpPr>
        <p:spPr>
          <a:xfrm>
            <a:off x="6005750" y="1550897"/>
            <a:ext cx="5137172" cy="2654573"/>
          </a:xfrm>
          <a:prstGeom prst="rect">
            <a:avLst/>
          </a:prstGeom>
          <a:noFill/>
        </p:spPr>
        <p:txBody>
          <a:bodyPr wrap="square" rtlCol="0">
            <a:spAutoFit/>
          </a:bodyPr>
          <a:lstStyle/>
          <a:p>
            <a:pPr>
              <a:spcAft>
                <a:spcPts val="300"/>
              </a:spcAft>
            </a:pPr>
            <a:r>
              <a:rPr lang="en-US" sz="1600" b="1" dirty="0">
                <a:latin typeface="Arial" panose="020B0604020202020204" pitchFamily="34" charset="0"/>
                <a:cs typeface="Arial" panose="020B0604020202020204" pitchFamily="34" charset="0"/>
              </a:rPr>
              <a:t>General Subhead</a:t>
            </a:r>
          </a:p>
          <a:p>
            <a:pPr>
              <a:lnSpc>
                <a:spcPct val="150000"/>
              </a:lnSpc>
              <a:spcAft>
                <a:spcPts val="600"/>
              </a:spcAft>
            </a:pPr>
            <a:r>
              <a:rPr lang="en-US" sz="1100" dirty="0">
                <a:solidFill>
                  <a:srgbClr val="414140"/>
                </a:solidFill>
                <a:latin typeface="Arial" panose="020B0604020202020204" pitchFamily="34" charset="0"/>
                <a:cs typeface="Arial" panose="020B0604020202020204" pitchFamily="34" charset="0"/>
              </a:rPr>
              <a:t>Insert copy here. This is dummy copy. This is the area where we’ll place text for presentations. Insert copy here. This is dummy copy. This is the area where we’ll place text for presentations. Insert copy here. This is dummy copy. This is the area where we’ll place text for presentations. Insert copy here. </a:t>
            </a:r>
          </a:p>
          <a:p>
            <a:pPr>
              <a:lnSpc>
                <a:spcPct val="150000"/>
              </a:lnSpc>
            </a:pPr>
            <a:r>
              <a:rPr lang="en-US" sz="1100" dirty="0">
                <a:solidFill>
                  <a:srgbClr val="414140"/>
                </a:solidFill>
                <a:latin typeface="Arial" panose="020B0604020202020204" pitchFamily="34" charset="0"/>
                <a:cs typeface="Arial" panose="020B0604020202020204" pitchFamily="34" charset="0"/>
              </a:rPr>
              <a:t>This is dummy copy. This is the area where we’ll place text for presentations. Insert copy here. This is dummy copy. This is the area where we’ll place text for presentations. Insert copy here. This is dummy copy. This is the area where we’ll place text for presentations.</a:t>
            </a:r>
          </a:p>
          <a:p>
            <a:endParaRPr lang="en-US" sz="1100" dirty="0">
              <a:solidFill>
                <a:srgbClr val="41414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2567011-7AD5-DCF4-65CB-66BCAAC34BB8}"/>
              </a:ext>
            </a:extLst>
          </p:cNvPr>
          <p:cNvSpPr/>
          <p:nvPr/>
        </p:nvSpPr>
        <p:spPr>
          <a:xfrm>
            <a:off x="901272" y="1623842"/>
            <a:ext cx="4766449" cy="4125160"/>
          </a:xfrm>
          <a:prstGeom prst="rect">
            <a:avLst/>
          </a:prstGeom>
          <a:solidFill>
            <a:schemeClr val="bg1">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591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6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B6C2D-B652-AD0C-37CF-3ECD82F101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49FDCB2-F9ED-77B4-672B-9EC02A7A693C}"/>
              </a:ext>
            </a:extLst>
          </p:cNvPr>
          <p:cNvSpPr txBox="1"/>
          <p:nvPr/>
        </p:nvSpPr>
        <p:spPr>
          <a:xfrm>
            <a:off x="599978" y="5583477"/>
            <a:ext cx="5137172" cy="830997"/>
          </a:xfrm>
          <a:prstGeom prst="rect">
            <a:avLst/>
          </a:prstGeom>
          <a:noFill/>
        </p:spPr>
        <p:txBody>
          <a:bodyPr wrap="square" rtlCol="0" anchor="b">
            <a:spAutoFit/>
          </a:bodyPr>
          <a:lstStyle/>
          <a:p>
            <a:r>
              <a:rPr lang="en-US" sz="1600" b="1" dirty="0">
                <a:solidFill>
                  <a:srgbClr val="FFFFFF"/>
                </a:solidFill>
                <a:effectLst/>
                <a:latin typeface="Metric Bold" panose="020B0503030202060203" pitchFamily="34" charset="77"/>
              </a:rPr>
              <a:t>Name of Office or Department</a:t>
            </a:r>
            <a:endParaRPr lang="en-US" sz="1600" dirty="0">
              <a:solidFill>
                <a:srgbClr val="FFFFFF"/>
              </a:solidFill>
              <a:effectLst/>
              <a:latin typeface="Metric Semibold" panose="020B0503030202060203" pitchFamily="34" charset="77"/>
            </a:endParaRPr>
          </a:p>
          <a:p>
            <a:r>
              <a:rPr lang="en-US" sz="1600" dirty="0">
                <a:solidFill>
                  <a:srgbClr val="FFFFFF"/>
                </a:solidFill>
                <a:effectLst/>
                <a:latin typeface="Metric Regular" panose="020B0503030202060203" pitchFamily="34" charset="77"/>
              </a:rPr>
              <a:t>Contact information</a:t>
            </a:r>
          </a:p>
          <a:p>
            <a:r>
              <a:rPr lang="en-US" sz="1600" dirty="0">
                <a:solidFill>
                  <a:srgbClr val="FFFFFF"/>
                </a:solidFill>
                <a:effectLst/>
                <a:latin typeface="Metric Regular" panose="020B0503030202060203" pitchFamily="34" charset="77"/>
              </a:rPr>
              <a:t>More contact information</a:t>
            </a:r>
          </a:p>
        </p:txBody>
      </p:sp>
      <p:pic>
        <p:nvPicPr>
          <p:cNvPr id="3" name="Picture 2" descr="A white text on a black background&#10;&#10;Description automatically generated">
            <a:extLst>
              <a:ext uri="{FF2B5EF4-FFF2-40B4-BE49-F238E27FC236}">
                <a16:creationId xmlns:a16="http://schemas.microsoft.com/office/drawing/2014/main" id="{931394B9-9E29-E7CF-DA54-6D563856C7D3}"/>
              </a:ext>
            </a:extLst>
          </p:cNvPr>
          <p:cNvPicPr>
            <a:picLocks noChangeAspect="1"/>
          </p:cNvPicPr>
          <p:nvPr/>
        </p:nvPicPr>
        <p:blipFill>
          <a:blip r:embed="rId2"/>
          <a:stretch>
            <a:fillRect/>
          </a:stretch>
        </p:blipFill>
        <p:spPr>
          <a:xfrm>
            <a:off x="2361234" y="2254260"/>
            <a:ext cx="7234179" cy="1982913"/>
          </a:xfrm>
          <a:prstGeom prst="rect">
            <a:avLst/>
          </a:prstGeom>
        </p:spPr>
      </p:pic>
    </p:spTree>
    <p:extLst>
      <p:ext uri="{BB962C8B-B14F-4D97-AF65-F5344CB8AC3E}">
        <p14:creationId xmlns:p14="http://schemas.microsoft.com/office/powerpoint/2010/main" val="1369657357"/>
      </p:ext>
    </p:extLst>
  </p:cSld>
  <p:clrMapOvr>
    <a:masterClrMapping/>
  </p:clrMapOvr>
</p:sld>
</file>

<file path=ppt/theme/theme1.xml><?xml version="1.0" encoding="utf-8"?>
<a:theme xmlns:a="http://schemas.openxmlformats.org/drawingml/2006/main" name="Office Theme">
  <a:themeElements>
    <a:clrScheme name="Custom 13">
      <a:dk1>
        <a:srgbClr val="003554"/>
      </a:dk1>
      <a:lt1>
        <a:srgbClr val="CFE1E1"/>
      </a:lt1>
      <a:dk2>
        <a:srgbClr val="3EA346"/>
      </a:dk2>
      <a:lt2>
        <a:srgbClr val="9ECEDE"/>
      </a:lt2>
      <a:accent1>
        <a:srgbClr val="99AF2F"/>
      </a:accent1>
      <a:accent2>
        <a:srgbClr val="CFD79C"/>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957</TotalTime>
  <Words>262</Words>
  <Application>Microsoft Macintosh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Arial Black</vt:lpstr>
      <vt:lpstr>Metric Bold</vt:lpstr>
      <vt:lpstr>Metric Regular</vt:lpstr>
      <vt:lpstr>Metric Semibold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 Heineck</dc:creator>
  <cp:lastModifiedBy>Pete Heineck</cp:lastModifiedBy>
  <cp:revision>15</cp:revision>
  <dcterms:created xsi:type="dcterms:W3CDTF">2025-03-14T13:59:40Z</dcterms:created>
  <dcterms:modified xsi:type="dcterms:W3CDTF">2025-04-16T11:38:21Z</dcterms:modified>
</cp:coreProperties>
</file>