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1" r:id="rId3"/>
    <p:sldId id="257" r:id="rId4"/>
    <p:sldId id="265" r:id="rId5"/>
    <p:sldId id="266"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4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94694"/>
  </p:normalViewPr>
  <p:slideViewPr>
    <p:cSldViewPr snapToGrid="0">
      <p:cViewPr varScale="1">
        <p:scale>
          <a:sx n="121" d="100"/>
          <a:sy n="121" d="100"/>
        </p:scale>
        <p:origin x="704" y="176"/>
      </p:cViewPr>
      <p:guideLst/>
    </p:cSldViewPr>
  </p:slideViewPr>
  <p:notesTextViewPr>
    <p:cViewPr>
      <p:scale>
        <a:sx n="1" d="1"/>
        <a:sy n="1" d="1"/>
      </p:scale>
      <p:origin x="0" y="0"/>
    </p:cViewPr>
  </p:notesTextViewPr>
  <p:gridSpacing cx="1737361" cy="1737361"/>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5A1B54-A354-8150-7EDA-92DC056B2AC9}"/>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A89150-543B-A990-5B62-69A1A5E2544C}"/>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5474F606-208C-F958-0192-06B7033DDD90}"/>
              </a:ext>
            </a:extLst>
          </p:cNvPr>
          <p:cNvPicPr>
            <a:picLocks noChangeAspect="1"/>
          </p:cNvPicPr>
          <p:nvPr userDrawn="1"/>
        </p:nvPicPr>
        <p:blipFill>
          <a:blip r:embed="rId2"/>
          <a:stretch>
            <a:fillRect/>
          </a:stretch>
        </p:blipFill>
        <p:spPr>
          <a:xfrm>
            <a:off x="3332381" y="2442593"/>
            <a:ext cx="5128867" cy="1775839"/>
          </a:xfrm>
          <a:prstGeom prst="rect">
            <a:avLst/>
          </a:prstGeom>
        </p:spPr>
      </p:pic>
    </p:spTree>
    <p:extLst>
      <p:ext uri="{BB962C8B-B14F-4D97-AF65-F5344CB8AC3E}">
        <p14:creationId xmlns:p14="http://schemas.microsoft.com/office/powerpoint/2010/main" val="385940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090C38-9B97-EA31-A941-CF95E7A813FB}"/>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uilding with trees and leaves&#10;&#10;Description automatically generated">
            <a:extLst>
              <a:ext uri="{FF2B5EF4-FFF2-40B4-BE49-F238E27FC236}">
                <a16:creationId xmlns:a16="http://schemas.microsoft.com/office/drawing/2014/main" id="{11F93F6F-9675-792F-2B7E-C049D7ED3062}"/>
              </a:ext>
            </a:extLst>
          </p:cNvPr>
          <p:cNvPicPr>
            <a:picLocks noChangeAspect="1"/>
          </p:cNvPicPr>
          <p:nvPr userDrawn="1"/>
        </p:nvPicPr>
        <p:blipFill>
          <a:blip r:embed="rId2"/>
          <a:srcRect l="9893" t="4014" r="776" b="6656"/>
          <a:stretch/>
        </p:blipFill>
        <p:spPr>
          <a:xfrm>
            <a:off x="2244180" y="167268"/>
            <a:ext cx="9769400" cy="6516373"/>
          </a:xfrm>
          <a:prstGeom prst="rect">
            <a:avLst/>
          </a:prstGeom>
        </p:spPr>
      </p:pic>
      <p:sp>
        <p:nvSpPr>
          <p:cNvPr id="16" name="Rectangle 15">
            <a:extLst>
              <a:ext uri="{FF2B5EF4-FFF2-40B4-BE49-F238E27FC236}">
                <a16:creationId xmlns:a16="http://schemas.microsoft.com/office/drawing/2014/main" id="{3AE78D8F-C676-69E2-4C07-21011D56BDE0}"/>
              </a:ext>
            </a:extLst>
          </p:cNvPr>
          <p:cNvSpPr/>
          <p:nvPr userDrawn="1"/>
        </p:nvSpPr>
        <p:spPr>
          <a:xfrm>
            <a:off x="178419" y="167268"/>
            <a:ext cx="4555274"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F212D0BB-EA70-FDBE-565C-9D9444858E51}"/>
              </a:ext>
            </a:extLst>
          </p:cNvPr>
          <p:cNvSpPr/>
          <p:nvPr userDrawn="1"/>
        </p:nvSpPr>
        <p:spPr>
          <a:xfrm rot="5400000">
            <a:off x="2622254" y="2276502"/>
            <a:ext cx="6512934" cy="2294467"/>
          </a:xfrm>
          <a:prstGeom prst="triangle">
            <a:avLst>
              <a:gd name="adj" fmla="val 5051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a:extLst>
              <a:ext uri="{FF2B5EF4-FFF2-40B4-BE49-F238E27FC236}">
                <a16:creationId xmlns:a16="http://schemas.microsoft.com/office/drawing/2014/main" id="{4A564C6E-916C-C3F0-5427-F17761ADE6B2}"/>
              </a:ext>
            </a:extLst>
          </p:cNvPr>
          <p:cNvPicPr>
            <a:picLocks noChangeAspect="1"/>
          </p:cNvPicPr>
          <p:nvPr userDrawn="1"/>
        </p:nvPicPr>
        <p:blipFill>
          <a:blip r:embed="rId3"/>
          <a:stretch>
            <a:fillRect/>
          </a:stretch>
        </p:blipFill>
        <p:spPr>
          <a:xfrm>
            <a:off x="1174397" y="2548099"/>
            <a:ext cx="4084695" cy="1414301"/>
          </a:xfrm>
          <a:prstGeom prst="rect">
            <a:avLst/>
          </a:prstGeom>
        </p:spPr>
      </p:pic>
    </p:spTree>
    <p:extLst>
      <p:ext uri="{BB962C8B-B14F-4D97-AF65-F5344CB8AC3E}">
        <p14:creationId xmlns:p14="http://schemas.microsoft.com/office/powerpoint/2010/main" val="2406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27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F8F65-64A6-4104-FC1F-0E109BB8D4EB}"/>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62FC53-A9D7-EB3C-DE08-BE0A8B39A0E8}"/>
              </a:ext>
            </a:extLst>
          </p:cNvPr>
          <p:cNvSpPr/>
          <p:nvPr userDrawn="1"/>
        </p:nvSpPr>
        <p:spPr>
          <a:xfrm>
            <a:off x="178419" y="167268"/>
            <a:ext cx="11835161" cy="65129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0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3120D-4D84-1F6B-A944-785F5D95C80A}"/>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BA1404-BC2E-0389-DFA5-43219D7B3BF0}"/>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31F37C-22B4-5BB4-C469-88636A94C813}"/>
              </a:ext>
            </a:extLst>
          </p:cNvPr>
          <p:cNvPicPr>
            <a:picLocks noChangeAspect="1"/>
          </p:cNvPicPr>
          <p:nvPr userDrawn="1"/>
        </p:nvPicPr>
        <p:blipFill>
          <a:blip r:embed="rId2"/>
          <a:srcRect/>
          <a:stretch/>
        </p:blipFill>
        <p:spPr>
          <a:xfrm>
            <a:off x="9844268" y="5433096"/>
            <a:ext cx="1852048" cy="1111229"/>
          </a:xfrm>
          <a:prstGeom prst="rect">
            <a:avLst/>
          </a:prstGeom>
        </p:spPr>
      </p:pic>
    </p:spTree>
    <p:extLst>
      <p:ext uri="{BB962C8B-B14F-4D97-AF65-F5344CB8AC3E}">
        <p14:creationId xmlns:p14="http://schemas.microsoft.com/office/powerpoint/2010/main" val="141218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89FB83-8746-3DED-0578-6ADE9ACE27C4}"/>
              </a:ext>
            </a:extLst>
          </p:cNvPr>
          <p:cNvSpPr/>
          <p:nvPr userDrawn="1"/>
        </p:nvSpPr>
        <p:spPr>
          <a:xfrm>
            <a:off x="178419" y="167268"/>
            <a:ext cx="11835161" cy="65129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F92860-A531-51D1-5FFF-4CFEA19BFDE8}"/>
              </a:ext>
            </a:extLst>
          </p:cNvPr>
          <p:cNvSpPr/>
          <p:nvPr userDrawn="1"/>
        </p:nvSpPr>
        <p:spPr>
          <a:xfrm>
            <a:off x="-12192" y="865632"/>
            <a:ext cx="621792" cy="2438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ue and black logo&#10;&#10;Description automatically generated">
            <a:extLst>
              <a:ext uri="{FF2B5EF4-FFF2-40B4-BE49-F238E27FC236}">
                <a16:creationId xmlns:a16="http://schemas.microsoft.com/office/drawing/2014/main" id="{6D7FC058-DBC3-ED92-D2C8-83961E08EC46}"/>
              </a:ext>
            </a:extLst>
          </p:cNvPr>
          <p:cNvPicPr>
            <a:picLocks noChangeAspect="1"/>
          </p:cNvPicPr>
          <p:nvPr userDrawn="1"/>
        </p:nvPicPr>
        <p:blipFill>
          <a:blip r:embed="rId7"/>
          <a:stretch>
            <a:fillRect/>
          </a:stretch>
        </p:blipFill>
        <p:spPr>
          <a:xfrm>
            <a:off x="877500" y="6158931"/>
            <a:ext cx="730242" cy="295324"/>
          </a:xfrm>
          <a:prstGeom prst="rect">
            <a:avLst/>
          </a:prstGeom>
        </p:spPr>
      </p:pic>
      <p:pic>
        <p:nvPicPr>
          <p:cNvPr id="21" name="Picture 20" descr="A green and black text&#10;&#10;Description automatically generated">
            <a:extLst>
              <a:ext uri="{FF2B5EF4-FFF2-40B4-BE49-F238E27FC236}">
                <a16:creationId xmlns:a16="http://schemas.microsoft.com/office/drawing/2014/main" id="{CDA03EB3-B160-6023-0212-B7C2B6803AC4}"/>
              </a:ext>
            </a:extLst>
          </p:cNvPr>
          <p:cNvPicPr>
            <a:picLocks noChangeAspect="1"/>
          </p:cNvPicPr>
          <p:nvPr userDrawn="1"/>
        </p:nvPicPr>
        <p:blipFill>
          <a:blip r:embed="rId8"/>
          <a:stretch>
            <a:fillRect/>
          </a:stretch>
        </p:blipFill>
        <p:spPr>
          <a:xfrm>
            <a:off x="8751686" y="6241201"/>
            <a:ext cx="2717091" cy="278608"/>
          </a:xfrm>
          <a:prstGeom prst="rect">
            <a:avLst/>
          </a:prstGeom>
        </p:spPr>
      </p:pic>
    </p:spTree>
    <p:extLst>
      <p:ext uri="{BB962C8B-B14F-4D97-AF65-F5344CB8AC3E}">
        <p14:creationId xmlns:p14="http://schemas.microsoft.com/office/powerpoint/2010/main" val="184601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EF36-E06D-E344-31FA-6B05802AE5D2}"/>
            </a:ext>
          </a:extLst>
        </p:cNvPr>
        <p:cNvGrpSpPr/>
        <p:nvPr/>
      </p:nvGrpSpPr>
      <p:grpSpPr>
        <a:xfrm>
          <a:off x="0" y="0"/>
          <a:ext cx="0" cy="0"/>
          <a:chOff x="0" y="0"/>
          <a:chExt cx="0" cy="0"/>
        </a:xfrm>
      </p:grpSpPr>
    </p:spTree>
    <p:extLst>
      <p:ext uri="{BB962C8B-B14F-4D97-AF65-F5344CB8AC3E}">
        <p14:creationId xmlns:p14="http://schemas.microsoft.com/office/powerpoint/2010/main" val="199945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24D-5C87-8D43-47CE-A1225304D274}"/>
            </a:ext>
          </a:extLst>
        </p:cNvPr>
        <p:cNvGrpSpPr/>
        <p:nvPr/>
      </p:nvGrpSpPr>
      <p:grpSpPr>
        <a:xfrm>
          <a:off x="0" y="0"/>
          <a:ext cx="0" cy="0"/>
          <a:chOff x="0" y="0"/>
          <a:chExt cx="0" cy="0"/>
        </a:xfrm>
      </p:grpSpPr>
    </p:spTree>
    <p:extLst>
      <p:ext uri="{BB962C8B-B14F-4D97-AF65-F5344CB8AC3E}">
        <p14:creationId xmlns:p14="http://schemas.microsoft.com/office/powerpoint/2010/main" val="11206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A8D6-4D82-8C1D-3F23-5EB04B4241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14780E-4997-DC01-1B9B-7768AC462D87}"/>
              </a:ext>
            </a:extLst>
          </p:cNvPr>
          <p:cNvSpPr txBox="1"/>
          <p:nvPr/>
        </p:nvSpPr>
        <p:spPr>
          <a:xfrm>
            <a:off x="797124" y="1501569"/>
            <a:ext cx="10493728" cy="1638910"/>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Theo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CE977F-73C9-D5C0-4EFC-F78185FA23EA}"/>
              </a:ext>
            </a:extLst>
          </p:cNvPr>
          <p:cNvSpPr txBox="1"/>
          <p:nvPr/>
        </p:nvSpPr>
        <p:spPr>
          <a:xfrm>
            <a:off x="797124" y="778002"/>
            <a:ext cx="6242998" cy="461665"/>
          </a:xfrm>
          <a:prstGeom prst="rect">
            <a:avLst/>
          </a:prstGeom>
          <a:noFill/>
        </p:spPr>
        <p:txBody>
          <a:bodyPr wrap="square" rtlCol="0">
            <a:spAutoFit/>
          </a:bodyPr>
          <a:lstStyle/>
          <a:p>
            <a:r>
              <a:rPr lang="en-US" sz="2400" b="1" dirty="0">
                <a:latin typeface="Arial Black" panose="020B0604020202020204" pitchFamily="34" charset="0"/>
                <a:cs typeface="Arial Black" panose="020B0604020202020204" pitchFamily="34" charset="0"/>
              </a:rPr>
              <a:t>Insert Header Text Here</a:t>
            </a:r>
          </a:p>
        </p:txBody>
      </p:sp>
    </p:spTree>
    <p:extLst>
      <p:ext uri="{BB962C8B-B14F-4D97-AF65-F5344CB8AC3E}">
        <p14:creationId xmlns:p14="http://schemas.microsoft.com/office/powerpoint/2010/main" val="38847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4038-2928-1109-7E32-3CFCEAD1B14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C5EB977-8D8C-0E6E-212F-2E7FAC4C95BA}"/>
              </a:ext>
            </a:extLst>
          </p:cNvPr>
          <p:cNvSpPr txBox="1"/>
          <p:nvPr/>
        </p:nvSpPr>
        <p:spPr>
          <a:xfrm>
            <a:off x="797124" y="778002"/>
            <a:ext cx="6242998" cy="461665"/>
          </a:xfrm>
          <a:prstGeom prst="rect">
            <a:avLst/>
          </a:prstGeom>
          <a:noFill/>
        </p:spPr>
        <p:txBody>
          <a:bodyPr wrap="square" rtlCol="0">
            <a:spAutoFit/>
          </a:bodyPr>
          <a:lstStyle/>
          <a:p>
            <a:r>
              <a:rPr lang="en-US" sz="2400" b="1" dirty="0">
                <a:latin typeface="Arial Black" panose="020B0604020202020204" pitchFamily="34" charset="0"/>
                <a:cs typeface="Arial Black" panose="020B0604020202020204" pitchFamily="34" charset="0"/>
              </a:rPr>
              <a:t>Insert Header Text Here</a:t>
            </a:r>
          </a:p>
        </p:txBody>
      </p:sp>
      <p:sp>
        <p:nvSpPr>
          <p:cNvPr id="13" name="Rectangle 12">
            <a:extLst>
              <a:ext uri="{FF2B5EF4-FFF2-40B4-BE49-F238E27FC236}">
                <a16:creationId xmlns:a16="http://schemas.microsoft.com/office/drawing/2014/main" id="{F29AD867-9071-5DE4-BF8D-38964E7C42EF}"/>
              </a:ext>
            </a:extLst>
          </p:cNvPr>
          <p:cNvSpPr/>
          <p:nvPr/>
        </p:nvSpPr>
        <p:spPr>
          <a:xfrm>
            <a:off x="901272" y="1629596"/>
            <a:ext cx="4766449" cy="4125160"/>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E57CC4-8FF7-F4BD-6BE6-BD0C5381C579}"/>
              </a:ext>
            </a:extLst>
          </p:cNvPr>
          <p:cNvSpPr txBox="1"/>
          <p:nvPr/>
        </p:nvSpPr>
        <p:spPr>
          <a:xfrm>
            <a:off x="6005750" y="1550897"/>
            <a:ext cx="5137172" cy="2654573"/>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Theo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59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6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6C2D-B652-AD0C-37CF-3ECD82F101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9FDCB2-F9ED-77B4-672B-9EC02A7A693C}"/>
              </a:ext>
            </a:extLst>
          </p:cNvPr>
          <p:cNvSpPr txBox="1"/>
          <p:nvPr/>
        </p:nvSpPr>
        <p:spPr>
          <a:xfrm>
            <a:off x="599978" y="5583477"/>
            <a:ext cx="5137172" cy="830997"/>
          </a:xfrm>
          <a:prstGeom prst="rect">
            <a:avLst/>
          </a:prstGeom>
          <a:noFill/>
        </p:spPr>
        <p:txBody>
          <a:bodyPr wrap="square" rtlCol="0" anchor="b">
            <a:spAutoFit/>
          </a:bodyPr>
          <a:lstStyle/>
          <a:p>
            <a:r>
              <a:rPr lang="en-US" sz="1600" b="1" dirty="0">
                <a:solidFill>
                  <a:srgbClr val="FFFFFF"/>
                </a:solidFill>
                <a:effectLst/>
                <a:latin typeface="Metric Bold" panose="020B0503030202060203" pitchFamily="34" charset="77"/>
              </a:rPr>
              <a:t>Name of Office or Department</a:t>
            </a:r>
            <a:endParaRPr lang="en-US" sz="1600" dirty="0">
              <a:solidFill>
                <a:srgbClr val="FFFFFF"/>
              </a:solidFill>
              <a:effectLst/>
              <a:latin typeface="Metric Semibold" panose="020B0503030202060203" pitchFamily="34" charset="77"/>
            </a:endParaRPr>
          </a:p>
          <a:p>
            <a:r>
              <a:rPr lang="en-US" sz="1600" dirty="0">
                <a:solidFill>
                  <a:srgbClr val="FFFFFF"/>
                </a:solidFill>
                <a:effectLst/>
                <a:latin typeface="Metric Regular" panose="020B0503030202060203" pitchFamily="34" charset="77"/>
              </a:rPr>
              <a:t>Contact information</a:t>
            </a:r>
          </a:p>
          <a:p>
            <a:r>
              <a:rPr lang="en-US" sz="1600" dirty="0">
                <a:solidFill>
                  <a:srgbClr val="FFFFFF"/>
                </a:solidFill>
                <a:effectLst/>
                <a:latin typeface="Metric Regular" panose="020B0503030202060203" pitchFamily="34" charset="77"/>
              </a:rPr>
              <a:t>More contact information</a:t>
            </a:r>
          </a:p>
        </p:txBody>
      </p:sp>
      <p:pic>
        <p:nvPicPr>
          <p:cNvPr id="3" name="Picture 2" descr="A white text on a black background&#10;&#10;Description automatically generated">
            <a:extLst>
              <a:ext uri="{FF2B5EF4-FFF2-40B4-BE49-F238E27FC236}">
                <a16:creationId xmlns:a16="http://schemas.microsoft.com/office/drawing/2014/main" id="{90C1772F-D040-AE39-F9EF-2BE50E419CBD}"/>
              </a:ext>
            </a:extLst>
          </p:cNvPr>
          <p:cNvPicPr>
            <a:picLocks noChangeAspect="1"/>
          </p:cNvPicPr>
          <p:nvPr/>
        </p:nvPicPr>
        <p:blipFill>
          <a:blip r:embed="rId2"/>
          <a:stretch>
            <a:fillRect/>
          </a:stretch>
        </p:blipFill>
        <p:spPr>
          <a:xfrm>
            <a:off x="2361234" y="2254260"/>
            <a:ext cx="7234179" cy="1982913"/>
          </a:xfrm>
          <a:prstGeom prst="rect">
            <a:avLst/>
          </a:prstGeom>
        </p:spPr>
      </p:pic>
    </p:spTree>
    <p:extLst>
      <p:ext uri="{BB962C8B-B14F-4D97-AF65-F5344CB8AC3E}">
        <p14:creationId xmlns:p14="http://schemas.microsoft.com/office/powerpoint/2010/main" val="1369657357"/>
      </p:ext>
    </p:extLst>
  </p:cSld>
  <p:clrMapOvr>
    <a:masterClrMapping/>
  </p:clrMapOvr>
</p:sld>
</file>

<file path=ppt/theme/theme1.xml><?xml version="1.0" encoding="utf-8"?>
<a:theme xmlns:a="http://schemas.openxmlformats.org/drawingml/2006/main" name="Office Theme">
  <a:themeElements>
    <a:clrScheme name="Custom 13">
      <a:dk1>
        <a:srgbClr val="003554"/>
      </a:dk1>
      <a:lt1>
        <a:srgbClr val="CFE1E1"/>
      </a:lt1>
      <a:dk2>
        <a:srgbClr val="3EA346"/>
      </a:dk2>
      <a:lt2>
        <a:srgbClr val="9ECEDE"/>
      </a:lt2>
      <a:accent1>
        <a:srgbClr val="99AF2F"/>
      </a:accent1>
      <a:accent2>
        <a:srgbClr val="CFD79C"/>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963</TotalTime>
  <Words>262</Words>
  <Application>Microsoft Macintosh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Arial Black</vt:lpstr>
      <vt:lpstr>Metric Bold</vt:lpstr>
      <vt:lpstr>Metric Regular</vt:lpstr>
      <vt:lpstr>Metric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 Heineck</dc:creator>
  <cp:lastModifiedBy>Pete Heineck</cp:lastModifiedBy>
  <cp:revision>15</cp:revision>
  <dcterms:created xsi:type="dcterms:W3CDTF">2025-03-14T13:59:40Z</dcterms:created>
  <dcterms:modified xsi:type="dcterms:W3CDTF">2025-04-16T11:38:45Z</dcterms:modified>
</cp:coreProperties>
</file>