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4A4A4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&#10;&#10;Description automatically generated" id="10" name="Google Shape;10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5043" y="3429000"/>
            <a:ext cx="5620955" cy="28067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" id="11" name="Google Shape;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6467" y="464192"/>
            <a:ext cx="2067451" cy="873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891" y="3216088"/>
            <a:ext cx="1007530" cy="42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" type="body"/>
          </p:nvPr>
        </p:nvSpPr>
        <p:spPr>
          <a:xfrm>
            <a:off x="470646" y="7361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2" type="body"/>
          </p:nvPr>
        </p:nvSpPr>
        <p:spPr>
          <a:xfrm>
            <a:off x="4706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3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rgbClr val="4A4A4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screenshot of a computer&#10;&#10;Description automatically generated with medium confidence"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01871" y="6145580"/>
            <a:ext cx="5824069" cy="473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752" y="6118686"/>
            <a:ext cx="1057835" cy="44708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idx="1" type="body"/>
          </p:nvPr>
        </p:nvSpPr>
        <p:spPr>
          <a:xfrm>
            <a:off x="470646" y="7361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4706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3"/>
          </a:solidFill>
          <a:ln cap="flat" cmpd="sng" w="12700">
            <a:solidFill>
              <a:srgbClr val="4A4A4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screenshot of a computer&#10;&#10;Description automatically generated with medium confidence" id="26" name="Google Shape;2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01871" y="6145580"/>
            <a:ext cx="5824069" cy="473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753" y="6118686"/>
            <a:ext cx="1057832" cy="44708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0646" y="7361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06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3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" type="body"/>
          </p:nvPr>
        </p:nvSpPr>
        <p:spPr>
          <a:xfrm>
            <a:off x="6388846" y="5837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70646" y="7361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3"/>
          </a:solidFill>
          <a:ln cap="flat" cmpd="sng" w="12700">
            <a:solidFill>
              <a:srgbClr val="4A4A4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ipart&#10;&#10;Description automatically generated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3753" y="1386122"/>
            <a:ext cx="7540025" cy="13974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creenshot of a computer&#10;&#10;Description automatically generated with medium confidence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1871" y="6145580"/>
            <a:ext cx="5824069" cy="473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3753" y="6118686"/>
            <a:ext cx="1057832" cy="447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omputer&#10;&#10;Description automatically generated with medium confidence"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001871" y="6145580"/>
            <a:ext cx="5824069" cy="4732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7" name="Google Shape;7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3752" y="6118686"/>
            <a:ext cx="1057835" cy="44708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470646" y="7361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1" name="Google Shape;51;p10"/>
          <p:cNvSpPr txBox="1"/>
          <p:nvPr>
            <p:ph idx="2" type="body"/>
          </p:nvPr>
        </p:nvSpPr>
        <p:spPr>
          <a:xfrm>
            <a:off x="4706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</a:rPr>
              <a:t>Insert body copy here</a:t>
            </a:r>
            <a:endParaRPr/>
          </a:p>
        </p:txBody>
      </p:sp>
      <p:sp>
        <p:nvSpPr>
          <p:cNvPr id="52" name="Google Shape;52;p10"/>
          <p:cNvSpPr txBox="1"/>
          <p:nvPr>
            <p:ph idx="3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</a:rPr>
              <a:t>Insert body copy here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470646" y="7361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</a:pPr>
            <a:r>
              <a:rPr b="1" lang="en-US">
                <a:solidFill>
                  <a:schemeClr val="accent2"/>
                </a:solidFill>
              </a:rPr>
              <a:t>Insert Header Text Here</a:t>
            </a:r>
            <a:endParaRPr/>
          </a:p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4706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</a:rPr>
              <a:t>Insert body copy here</a:t>
            </a:r>
            <a:endParaRPr/>
          </a:p>
        </p:txBody>
      </p:sp>
      <p:sp>
        <p:nvSpPr>
          <p:cNvPr id="59" name="Google Shape;59;p11"/>
          <p:cNvSpPr txBox="1"/>
          <p:nvPr>
            <p:ph idx="3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</a:rPr>
              <a:t>Insert body copy here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470646" y="7361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</a:pPr>
            <a:r>
              <a:rPr b="1" lang="en-US">
                <a:solidFill>
                  <a:schemeClr val="accent2"/>
                </a:solidFill>
              </a:rPr>
              <a:t>Insert Header Text Here</a:t>
            </a:r>
            <a:endParaRPr/>
          </a:p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4706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</a:rPr>
              <a:t>Insert body copy here</a:t>
            </a:r>
            <a:endParaRPr/>
          </a:p>
        </p:txBody>
      </p:sp>
      <p:sp>
        <p:nvSpPr>
          <p:cNvPr id="66" name="Google Shape;66;p12"/>
          <p:cNvSpPr txBox="1"/>
          <p:nvPr>
            <p:ph idx="3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</a:rPr>
              <a:t>Insert body copy here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/>
          <p:nvPr/>
        </p:nvSpPr>
        <p:spPr>
          <a:xfrm>
            <a:off x="508002" y="753034"/>
            <a:ext cx="5351930" cy="5096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388846" y="5837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</a:pPr>
            <a:r>
              <a:rPr b="1" lang="en-US">
                <a:solidFill>
                  <a:schemeClr val="accent2"/>
                </a:solidFill>
              </a:rPr>
              <a:t>Insert Header Text Here</a:t>
            </a:r>
            <a:endParaRPr/>
          </a:p>
        </p:txBody>
      </p:sp>
      <p:sp>
        <p:nvSpPr>
          <p:cNvPr id="73" name="Google Shape;73;p13"/>
          <p:cNvSpPr txBox="1"/>
          <p:nvPr>
            <p:ph idx="2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</a:rPr>
              <a:t>Insert body copy here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/>
          <p:nvPr/>
        </p:nvSpPr>
        <p:spPr>
          <a:xfrm>
            <a:off x="508002" y="1586754"/>
            <a:ext cx="5351930" cy="4262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470646" y="736103"/>
            <a:ext cx="9231313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</a:pPr>
            <a:r>
              <a:rPr b="1" lang="en-US">
                <a:solidFill>
                  <a:schemeClr val="accent2"/>
                </a:solidFill>
              </a:rPr>
              <a:t>Insert Header Text Here</a:t>
            </a:r>
            <a:endParaRPr/>
          </a:p>
        </p:txBody>
      </p:sp>
      <p:sp>
        <p:nvSpPr>
          <p:cNvPr id="80" name="Google Shape;80;p14"/>
          <p:cNvSpPr txBox="1"/>
          <p:nvPr>
            <p:ph idx="2" type="body"/>
          </p:nvPr>
        </p:nvSpPr>
        <p:spPr>
          <a:xfrm>
            <a:off x="6388846" y="1586754"/>
            <a:ext cx="4659313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US" sz="1800">
                <a:solidFill>
                  <a:schemeClr val="accent1"/>
                </a:solidFill>
              </a:rPr>
              <a:t>Insert body copy here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/>
          <p:nvPr/>
        </p:nvSpPr>
        <p:spPr>
          <a:xfrm>
            <a:off x="508002" y="753034"/>
            <a:ext cx="3042022" cy="18691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6332068" y="753034"/>
            <a:ext cx="5351930" cy="29314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5"/>
          <p:cNvSpPr/>
          <p:nvPr/>
        </p:nvSpPr>
        <p:spPr>
          <a:xfrm>
            <a:off x="3668060" y="753034"/>
            <a:ext cx="2557928" cy="29314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508002" y="2729754"/>
            <a:ext cx="1482163" cy="954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2081308" y="2729754"/>
            <a:ext cx="1482163" cy="9547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508002" y="3792072"/>
            <a:ext cx="4265704" cy="2057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4891743" y="3792072"/>
            <a:ext cx="2423457" cy="2057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7433237" y="3792072"/>
            <a:ext cx="4265704" cy="2057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/>
          <p:nvPr/>
        </p:nvSpPr>
        <p:spPr>
          <a:xfrm>
            <a:off x="508001" y="753034"/>
            <a:ext cx="11190939" cy="5096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/>
        </p:nvSpPr>
        <p:spPr>
          <a:xfrm>
            <a:off x="753036" y="2850775"/>
            <a:ext cx="53520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Sample Name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Sample Job Title </a:t>
            </a:r>
            <a:endParaRPr/>
          </a:p>
          <a:p>
            <a:pPr indent="0" lvl="0" marL="0" marR="0" rtl="0" algn="l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Email: sampleemail@drew.edu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3">
      <a:dk1>
        <a:srgbClr val="013766"/>
      </a:dk1>
      <a:lt1>
        <a:srgbClr val="FFFFFF"/>
      </a:lt1>
      <a:dk2>
        <a:srgbClr val="0F362F"/>
      </a:dk2>
      <a:lt2>
        <a:srgbClr val="A1D2D9"/>
      </a:lt2>
      <a:accent1>
        <a:srgbClr val="66665F"/>
      </a:accent1>
      <a:accent2>
        <a:srgbClr val="358E3F"/>
      </a:accent2>
      <a:accent3>
        <a:srgbClr val="B4D54B"/>
      </a:accent3>
      <a:accent4>
        <a:srgbClr val="F68673"/>
      </a:accent4>
      <a:accent5>
        <a:srgbClr val="6A0047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